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20" r:id="rId1"/>
  </p:sldMasterIdLst>
  <p:handoutMasterIdLst>
    <p:handoutMasterId r:id="rId12"/>
  </p:handout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2" r:id="rId11"/>
  </p:sldIdLst>
  <p:sldSz cx="12192000" cy="6858000"/>
  <p:notesSz cx="7077075" cy="93694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2F2FC029-D3C3-496E-9977-DA65E837824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212FB8F9-F75E-45D3-84F0-561B41060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85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184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7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954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468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36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978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619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053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723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48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85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7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065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20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2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9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8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9E2BF2D-A242-4B4E-A7F6-83F31CF5D0EF}" type="datetimeFigureOut">
              <a:rPr lang="en-US" smtClean="0"/>
              <a:t>12/28/2016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5979219-9AA2-49BD-8614-8E4E453A5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4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Two to Creating a Great Cover Letter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Human Resources by </a:t>
            </a:r>
            <a:r>
              <a:rPr lang="en-US" dirty="0" err="1"/>
              <a:t>Nnamtique</a:t>
            </a:r>
            <a:endParaRPr lang="en-US" dirty="0"/>
          </a:p>
        </p:txBody>
      </p:sp>
      <p:pic>
        <p:nvPicPr>
          <p:cNvPr id="4" name="Recording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1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helps you to sell your qualifications…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20921" y="6571103"/>
            <a:ext cx="4460974" cy="1950720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22598" y="2886100"/>
            <a:ext cx="4033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 a way that no one else should be able to.</a:t>
            </a:r>
          </a:p>
        </p:txBody>
      </p:sp>
      <p:pic>
        <p:nvPicPr>
          <p:cNvPr id="2066" name="Picture 18" descr="Image result for job search clip art f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558" y="754912"/>
            <a:ext cx="4276484" cy="496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ing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9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Re-familiarize you with the Process Steps</a:t>
            </a:r>
          </a:p>
          <a:p>
            <a:r>
              <a:rPr lang="en-US" dirty="0"/>
              <a:t>Analyze a vacancy announcement</a:t>
            </a:r>
          </a:p>
          <a:p>
            <a:r>
              <a:rPr lang="en-US" dirty="0"/>
              <a:t>Identify if the job is right for you </a:t>
            </a:r>
          </a:p>
          <a:p>
            <a:r>
              <a:rPr lang="en-US" dirty="0"/>
              <a:t>Develop your “KSA” sales pitch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76" y="308031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ing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ecording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7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6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1628"/>
            <a:ext cx="10515600" cy="1159060"/>
          </a:xfrm>
        </p:spPr>
        <p:txBody>
          <a:bodyPr/>
          <a:lstStyle/>
          <a:p>
            <a:pPr algn="ctr"/>
            <a:r>
              <a:rPr lang="en-US" b="1" dirty="0"/>
              <a:t>Five-Step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Pick the four most-impactful duty statements;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Explain how your background matches the duty statements;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Study the hiring organization’s culture and its strategic plan;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Express your unique knowledge, skills, and abilities (KSAs) that distinguish you from other applicants;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Use your closing statement to express your continued interest and to ask for the job.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ecording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3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Focus - Step Two: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how your background matches the duty statements</a:t>
            </a:r>
          </a:p>
          <a:p>
            <a:endParaRPr lang="en-US" dirty="0"/>
          </a:p>
        </p:txBody>
      </p:sp>
      <p:pic>
        <p:nvPicPr>
          <p:cNvPr id="4" name="Recording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Analysis of a Vacancy Announcement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95402" y="2557463"/>
            <a:ext cx="9601196" cy="3317875"/>
          </a:xfrm>
          <a:prstGeom prst="rect">
            <a:avLst/>
          </a:prstGeom>
        </p:spPr>
      </p:pic>
      <p:pic>
        <p:nvPicPr>
          <p:cNvPr id="3" name="Recording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5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Analysis of a Vacancy Announcement</a:t>
            </a:r>
            <a:r>
              <a:rPr lang="en-US" dirty="0"/>
              <a:t> (cont’d)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00537" y="2442259"/>
            <a:ext cx="9792181" cy="3472404"/>
          </a:xfrm>
          <a:prstGeom prst="rect">
            <a:avLst/>
          </a:prstGeom>
        </p:spPr>
      </p:pic>
      <p:pic>
        <p:nvPicPr>
          <p:cNvPr id="3" name="Recording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7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850604" y="627321"/>
            <a:ext cx="10462437" cy="5592726"/>
          </a:xfrm>
          <a:prstGeom prst="rect">
            <a:avLst/>
          </a:prstGeom>
        </p:spPr>
      </p:pic>
      <p:pic>
        <p:nvPicPr>
          <p:cNvPr id="2" name="Recording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1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Fit or Not?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Required knowledge, skills, and abilities (KSAs)</a:t>
            </a:r>
          </a:p>
          <a:p>
            <a:pPr lvl="1"/>
            <a:r>
              <a:rPr lang="en-US" dirty="0"/>
              <a:t>Accounting/bookkeeping</a:t>
            </a:r>
          </a:p>
          <a:p>
            <a:pPr lvl="1"/>
            <a:r>
              <a:rPr lang="en-US" dirty="0"/>
              <a:t>In the presence of executives daily</a:t>
            </a:r>
          </a:p>
          <a:p>
            <a:pPr lvl="1"/>
            <a:r>
              <a:rPr lang="en-US" dirty="0"/>
              <a:t>Interaction with vendors</a:t>
            </a:r>
          </a:p>
          <a:p>
            <a:pPr lvl="1"/>
            <a:r>
              <a:rPr lang="en-US" dirty="0"/>
              <a:t>Making judgement calls</a:t>
            </a:r>
          </a:p>
          <a:p>
            <a:r>
              <a:rPr lang="en-US" dirty="0"/>
              <a:t>Working Hours</a:t>
            </a:r>
          </a:p>
          <a:p>
            <a:r>
              <a:rPr lang="en-US" dirty="0"/>
              <a:t>Corporate environment</a:t>
            </a:r>
          </a:p>
          <a:p>
            <a:endParaRPr lang="en-US" dirty="0"/>
          </a:p>
        </p:txBody>
      </p:sp>
      <p:pic>
        <p:nvPicPr>
          <p:cNvPr id="4" name="Recording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6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Knowledge, Skills and Abilities Sales Pitch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663115"/>
          </a:xfrm>
        </p:spPr>
        <p:txBody>
          <a:bodyPr>
            <a:normAutofit fontScale="92500"/>
          </a:bodyPr>
          <a:lstStyle/>
          <a:p>
            <a:r>
              <a:rPr lang="en-US" dirty="0"/>
              <a:t>Write your cover letter</a:t>
            </a:r>
          </a:p>
          <a:p>
            <a:r>
              <a:rPr lang="en-US" dirty="0"/>
              <a:t>Use concise, action statements that relate directly to one or more duty statements</a:t>
            </a:r>
          </a:p>
          <a:p>
            <a:r>
              <a:rPr lang="en-US" dirty="0"/>
              <a:t>Add a basic introduction</a:t>
            </a:r>
          </a:p>
          <a:p>
            <a:pPr lvl="1"/>
            <a:r>
              <a:rPr lang="en-US" dirty="0"/>
              <a:t>Position Title</a:t>
            </a:r>
          </a:p>
          <a:p>
            <a:pPr lvl="1"/>
            <a:r>
              <a:rPr lang="en-US" dirty="0"/>
              <a:t>Where found</a:t>
            </a:r>
          </a:p>
          <a:p>
            <a:r>
              <a:rPr lang="en-US" dirty="0"/>
              <a:t>Add the closing statement</a:t>
            </a:r>
          </a:p>
          <a:p>
            <a:pPr lvl="1"/>
            <a:r>
              <a:rPr lang="en-US" dirty="0"/>
              <a:t>Restate interest</a:t>
            </a:r>
          </a:p>
          <a:p>
            <a:pPr lvl="1"/>
            <a:r>
              <a:rPr lang="en-US" dirty="0"/>
              <a:t>Ask for job</a:t>
            </a:r>
          </a:p>
        </p:txBody>
      </p:sp>
      <p:pic>
        <p:nvPicPr>
          <p:cNvPr id="4" name="Recording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7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290</TotalTime>
  <Words>225</Words>
  <Application>Microsoft Office PowerPoint</Application>
  <PresentationFormat>Widescreen</PresentationFormat>
  <Paragraphs>37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Garamond</vt:lpstr>
      <vt:lpstr>Organic</vt:lpstr>
      <vt:lpstr>Step Two to Creating a Great Cover Letter</vt:lpstr>
      <vt:lpstr>OBJECTIVES</vt:lpstr>
      <vt:lpstr>Five-Step Process</vt:lpstr>
      <vt:lpstr>Today’s Focus - Step Two:  </vt:lpstr>
      <vt:lpstr>Analysis of a Vacancy Announcement</vt:lpstr>
      <vt:lpstr>Analysis of a Vacancy Announcement (cont’d)</vt:lpstr>
      <vt:lpstr>PowerPoint Presentation</vt:lpstr>
      <vt:lpstr>Good Fit or Not?</vt:lpstr>
      <vt:lpstr>Knowledge, Skills and Abilities Sales Pitch</vt:lpstr>
      <vt:lpstr>This helps you to sell your qualifications…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Step Two to Creating a Great Cover Letter</dc:title>
  <dc:creator>Cynthia Okonkwo</dc:creator>
  <cp:lastModifiedBy>Cynthia Okonkwo</cp:lastModifiedBy>
  <cp:revision>27</cp:revision>
  <cp:lastPrinted>2016-12-19T02:20:17Z</cp:lastPrinted>
  <dcterms:created xsi:type="dcterms:W3CDTF">2016-12-18T00:05:10Z</dcterms:created>
  <dcterms:modified xsi:type="dcterms:W3CDTF">2016-12-28T15:22:01Z</dcterms:modified>
</cp:coreProperties>
</file>